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439" r:id="rId8"/>
    <p:sldId id="441" r:id="rId9"/>
    <p:sldId id="451" r:id="rId10"/>
    <p:sldId id="370" r:id="rId11"/>
    <p:sldId id="272" r:id="rId12"/>
    <p:sldId id="464" r:id="rId13"/>
    <p:sldId id="486" r:id="rId14"/>
    <p:sldId id="469" r:id="rId15"/>
    <p:sldId id="488" r:id="rId16"/>
    <p:sldId id="401" r:id="rId17"/>
    <p:sldId id="403" r:id="rId18"/>
    <p:sldId id="444" r:id="rId19"/>
    <p:sldId id="445" r:id="rId20"/>
    <p:sldId id="446" r:id="rId21"/>
    <p:sldId id="452" r:id="rId22"/>
    <p:sldId id="453" r:id="rId23"/>
    <p:sldId id="454" r:id="rId24"/>
    <p:sldId id="458" r:id="rId25"/>
    <p:sldId id="471" r:id="rId26"/>
    <p:sldId id="472" r:id="rId27"/>
    <p:sldId id="473" r:id="rId28"/>
    <p:sldId id="474" r:id="rId29"/>
    <p:sldId id="460" r:id="rId30"/>
    <p:sldId id="468" r:id="rId31"/>
    <p:sldId id="355" r:id="rId32"/>
    <p:sldId id="342" r:id="rId33"/>
    <p:sldId id="465" r:id="rId34"/>
    <p:sldId id="427" r:id="rId35"/>
    <p:sldId id="429" r:id="rId36"/>
    <p:sldId id="430" r:id="rId37"/>
    <p:sldId id="434" r:id="rId38"/>
    <p:sldId id="436" r:id="rId39"/>
    <p:sldId id="437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6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dbpedia.org/Datasets" TargetMode="External"/><Relationship Id="rId4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4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</a:t>
            </a:r>
            <a:r>
              <a:rPr lang="en-US" sz="2400" dirty="0" smtClean="0">
                <a:latin typeface="Eurostile LT Std" charset="0"/>
              </a:rPr>
              <a:t>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311969902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3"/>
              </a:rPr>
              <a:t>DBPedia</a:t>
            </a:r>
            <a:r>
              <a:rPr lang="en-US" sz="2400" dirty="0" smtClean="0">
                <a:hlinkClick r:id="rId3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pic>
        <p:nvPicPr>
          <p:cNvPr id="7" name="Imagen 6" descr="frenchCloud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 in URIs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351357" y="5517232"/>
            <a:ext cx="4172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Credits</a:t>
            </a:r>
            <a:r>
              <a:rPr lang="es-ES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flic.kr</a:t>
            </a:r>
            <a:r>
              <a:rPr lang="es-ES" dirty="0"/>
              <a:t>/p/</a:t>
            </a:r>
            <a:r>
              <a:rPr lang="es-ES" dirty="0" err="1"/>
              <a:t>pvwMSf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/>
              <a:t>Semantic Publication of Geospatial Data</a:t>
            </a:r>
            <a:endParaRPr lang="en-US" sz="6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91462" y="41166"/>
            <a:ext cx="8569325" cy="64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61314</TotalTime>
  <Words>5721</Words>
  <Application>Microsoft Macintosh PowerPoint</Application>
  <PresentationFormat>Presentación en pantalla (4:3)</PresentationFormat>
  <Paragraphs>926</Paragraphs>
  <Slides>67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Geospatial data: why it matters?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754</cp:revision>
  <cp:lastPrinted>2015-03-30T17:13:41Z</cp:lastPrinted>
  <dcterms:created xsi:type="dcterms:W3CDTF">2011-10-20T08:47:25Z</dcterms:created>
  <dcterms:modified xsi:type="dcterms:W3CDTF">2015-03-31T05:43:23Z</dcterms:modified>
  <cp:category>Linked Data;IGN;geodata</cp:category>
</cp:coreProperties>
</file>